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9" r:id="rId4"/>
    <p:sldId id="257" r:id="rId5"/>
    <p:sldId id="258" r:id="rId6"/>
    <p:sldId id="260" r:id="rId7"/>
    <p:sldId id="263" r:id="rId8"/>
    <p:sldId id="264" r:id="rId9"/>
    <p:sldId id="262" r:id="rId10"/>
    <p:sldId id="266" r:id="rId11"/>
    <p:sldId id="265" r:id="rId12"/>
    <p:sldId id="267" r:id="rId13"/>
    <p:sldId id="268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59" autoAdjust="0"/>
    <p:restoredTop sz="94660"/>
  </p:normalViewPr>
  <p:slideViewPr>
    <p:cSldViewPr snapToGrid="0">
      <p:cViewPr>
        <p:scale>
          <a:sx n="75" d="100"/>
          <a:sy n="75" d="100"/>
        </p:scale>
        <p:origin x="538" y="62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436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9467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864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949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313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109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249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6165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0754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719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51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95C7B-E461-4261-B182-06981D9C3F5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4276C-F3DB-42FD-9312-28BDA05905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526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-fi/Myo-Arduino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roland/MyoBrid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952375"/>
            <a:ext cx="12192000" cy="2387600"/>
          </a:xfrm>
        </p:spPr>
        <p:txBody>
          <a:bodyPr/>
          <a:lstStyle/>
          <a:p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 smtClean="0"/>
              <a:t>밴드와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무선통신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(</a:t>
            </a:r>
            <a:r>
              <a:rPr lang="en-US" altLang="ko-KR" dirty="0" err="1" smtClean="0"/>
              <a:t>bluetooth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6793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필요한 것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Arduion</a:t>
            </a:r>
            <a:r>
              <a:rPr lang="en-US" altLang="ko-KR" dirty="0" smtClean="0"/>
              <a:t> UNO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Hm-10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MyoArduion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다운로드 받은 사이트 </a:t>
            </a:r>
            <a:r>
              <a:rPr lang="en-US" altLang="ko-KR" dirty="0" smtClean="0">
                <a:hlinkClick r:id="rId2"/>
              </a:rPr>
              <a:t>https://github.com/m-fi/Myo-Arduino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2590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4996" cy="1325563"/>
          </a:xfrm>
        </p:spPr>
        <p:txBody>
          <a:bodyPr/>
          <a:lstStyle/>
          <a:p>
            <a:r>
              <a:rPr lang="en-US" altLang="ko-KR" dirty="0" smtClean="0"/>
              <a:t>4. </a:t>
            </a: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 smtClean="0"/>
              <a:t>밴드의 행동에 따른 반응 확인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먼저 </a:t>
            </a:r>
            <a:r>
              <a:rPr lang="ko-KR" altLang="en-US" dirty="0" err="1" smtClean="0"/>
              <a:t>아두이노를</a:t>
            </a:r>
            <a:r>
              <a:rPr lang="ko-KR" altLang="en-US" dirty="0" smtClean="0"/>
              <a:t> 아래와 같이 구성한다</a:t>
            </a:r>
            <a:r>
              <a:rPr lang="en-US" altLang="ko-KR" dirty="0" smtClean="0"/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144" y="2228255"/>
            <a:ext cx="5795712" cy="408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07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4996" cy="1325563"/>
          </a:xfrm>
        </p:spPr>
        <p:txBody>
          <a:bodyPr/>
          <a:lstStyle/>
          <a:p>
            <a:r>
              <a:rPr lang="en-US" altLang="ko-KR" dirty="0" smtClean="0"/>
              <a:t>4. </a:t>
            </a: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 smtClean="0"/>
              <a:t>밴드의 행동에 따른 반응 확인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8421303" cy="4351338"/>
          </a:xfrm>
        </p:spPr>
        <p:txBody>
          <a:bodyPr/>
          <a:lstStyle/>
          <a:p>
            <a:r>
              <a:rPr lang="ko-KR" altLang="en-US" dirty="0" smtClean="0"/>
              <a:t>그 다음 </a:t>
            </a:r>
            <a:r>
              <a:rPr lang="ko-KR" altLang="en-US" dirty="0" err="1" smtClean="0"/>
              <a:t>아두이노에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MyoArduion</a:t>
            </a:r>
            <a:r>
              <a:rPr lang="ko-KR" altLang="en-US" dirty="0" smtClean="0"/>
              <a:t>의</a:t>
            </a:r>
            <a:r>
              <a:rPr lang="en-US" altLang="ko-KR" dirty="0" smtClean="0"/>
              <a:t> 3LEDs.ino</a:t>
            </a:r>
            <a:r>
              <a:rPr lang="ko-KR" altLang="en-US" dirty="0" smtClean="0"/>
              <a:t>를 플래시 한다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 smtClean="0"/>
              <a:t>밴드와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연결이 되면 시리얼 모니터에서 다음과 같이 나타난다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행동에 따라 </a:t>
            </a:r>
            <a:r>
              <a:rPr lang="en-US" altLang="ko-KR" dirty="0" smtClean="0"/>
              <a:t>LED</a:t>
            </a:r>
            <a:r>
              <a:rPr lang="ko-KR" altLang="en-US" dirty="0" smtClean="0"/>
              <a:t>가 켜지고 꺼지는 것을 확인할 수 있다</a:t>
            </a:r>
            <a:r>
              <a:rPr lang="en-US" altLang="ko-KR" dirty="0" smtClean="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4090" y="1296432"/>
            <a:ext cx="2037724" cy="547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1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4996" cy="1325563"/>
          </a:xfrm>
        </p:spPr>
        <p:txBody>
          <a:bodyPr/>
          <a:lstStyle/>
          <a:p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 smtClean="0"/>
              <a:t>밴드의 행동에 따른 반응 설정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7051200" cy="4351338"/>
          </a:xfrm>
        </p:spPr>
        <p:txBody>
          <a:bodyPr/>
          <a:lstStyle/>
          <a:p>
            <a:r>
              <a:rPr lang="en-US" altLang="ko-KR" dirty="0" smtClean="0"/>
              <a:t>3LEDs.ino</a:t>
            </a:r>
            <a:r>
              <a:rPr lang="ko-KR" altLang="en-US" dirty="0" smtClean="0"/>
              <a:t>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확인해보면 다음과 같이 </a:t>
            </a:r>
            <a:r>
              <a:rPr lang="en-US" altLang="ko-KR" dirty="0" err="1" smtClean="0"/>
              <a:t>handlePoseDate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MyoPoseData</a:t>
            </a:r>
            <a:r>
              <a:rPr lang="en-US" altLang="ko-KR" dirty="0" smtClean="0"/>
              <a:t>&amp; date) </a:t>
            </a:r>
            <a:br>
              <a:rPr lang="en-US" altLang="ko-KR" dirty="0" smtClean="0"/>
            </a:br>
            <a:r>
              <a:rPr lang="ko-KR" altLang="en-US" dirty="0" smtClean="0"/>
              <a:t>함수가</a:t>
            </a:r>
            <a:r>
              <a:rPr lang="en-US" altLang="ko-KR" dirty="0" smtClean="0"/>
              <a:t> </a:t>
            </a:r>
            <a:r>
              <a:rPr lang="ko-KR" altLang="en-US" dirty="0" smtClean="0"/>
              <a:t>나온다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여기서 </a:t>
            </a: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 smtClean="0"/>
              <a:t>밴드의 행동에 따라 </a:t>
            </a:r>
            <a:r>
              <a:rPr lang="ko-KR" altLang="en-US" dirty="0" err="1" smtClean="0"/>
              <a:t>아두이노의</a:t>
            </a:r>
            <a:r>
              <a:rPr lang="ko-KR" altLang="en-US" dirty="0" smtClean="0"/>
              <a:t> 설정을 수정할 수 있다</a:t>
            </a:r>
            <a:r>
              <a:rPr lang="en-US" altLang="ko-KR" dirty="0" smtClean="0"/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9400" y="1410583"/>
            <a:ext cx="4124325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7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4996" cy="1325563"/>
          </a:xfrm>
        </p:spPr>
        <p:txBody>
          <a:bodyPr/>
          <a:lstStyle/>
          <a:p>
            <a:r>
              <a:rPr lang="ko-KR" altLang="en-US" dirty="0" err="1" smtClean="0"/>
              <a:t>아두이노</a:t>
            </a:r>
            <a:r>
              <a:rPr lang="ko-KR" altLang="en-US" dirty="0" smtClean="0"/>
              <a:t> 라이브러리 추가하기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825625"/>
            <a:ext cx="7112267" cy="4351338"/>
          </a:xfrm>
        </p:spPr>
        <p:txBody>
          <a:bodyPr/>
          <a:lstStyle/>
          <a:p>
            <a:r>
              <a:rPr lang="ko-KR" altLang="en-US" dirty="0" err="1" smtClean="0"/>
              <a:t>아두이노의</a:t>
            </a:r>
            <a:r>
              <a:rPr lang="ko-KR" altLang="en-US" dirty="0" smtClean="0"/>
              <a:t> 위치를 찾아서 들어간다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118" y="1446883"/>
            <a:ext cx="2982440" cy="473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014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4996" cy="1325563"/>
          </a:xfrm>
        </p:spPr>
        <p:txBody>
          <a:bodyPr/>
          <a:lstStyle/>
          <a:p>
            <a:r>
              <a:rPr lang="ko-KR" altLang="en-US" dirty="0" err="1" smtClean="0"/>
              <a:t>아두이노</a:t>
            </a:r>
            <a:r>
              <a:rPr lang="ko-KR" altLang="en-US" dirty="0" smtClean="0"/>
              <a:t> 라이브러리 추가하기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199" y="1825625"/>
            <a:ext cx="6084021" cy="4351338"/>
          </a:xfrm>
        </p:spPr>
        <p:txBody>
          <a:bodyPr/>
          <a:lstStyle/>
          <a:p>
            <a:r>
              <a:rPr lang="en-US" altLang="ko-KR" dirty="0" smtClean="0"/>
              <a:t>Libraries</a:t>
            </a:r>
            <a:r>
              <a:rPr lang="ko-KR" altLang="en-US" dirty="0" smtClean="0"/>
              <a:t>폴더를 들어간다</a:t>
            </a:r>
            <a:r>
              <a:rPr lang="en-US" altLang="ko-KR" dirty="0" smtClean="0"/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0846" y="1546492"/>
            <a:ext cx="5052350" cy="443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0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4996" cy="1325563"/>
          </a:xfrm>
        </p:spPr>
        <p:txBody>
          <a:bodyPr/>
          <a:lstStyle/>
          <a:p>
            <a:r>
              <a:rPr lang="ko-KR" altLang="en-US" dirty="0" err="1" smtClean="0"/>
              <a:t>아두이노</a:t>
            </a:r>
            <a:r>
              <a:rPr lang="ko-KR" altLang="en-US" dirty="0" smtClean="0"/>
              <a:t> 라이브러리 추가하기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5187216" cy="4351338"/>
          </a:xfrm>
        </p:spPr>
        <p:txBody>
          <a:bodyPr/>
          <a:lstStyle/>
          <a:p>
            <a:r>
              <a:rPr lang="en-US" altLang="ko-KR" dirty="0" smtClean="0"/>
              <a:t>Libraries</a:t>
            </a:r>
            <a:r>
              <a:rPr lang="ko-KR" altLang="en-US" dirty="0" smtClean="0"/>
              <a:t>폴더에 라이브러리 파일을 추가하면 된다</a:t>
            </a:r>
            <a:r>
              <a:rPr lang="en-US" altLang="ko-KR" dirty="0" smtClean="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5698" y="1569049"/>
            <a:ext cx="5524901" cy="486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14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ko-KR" altLang="en-US" dirty="0" err="1" smtClean="0"/>
              <a:t>아두이노</a:t>
            </a:r>
            <a:r>
              <a:rPr lang="ko-KR" altLang="en-US" dirty="0" smtClean="0"/>
              <a:t> 블루투스 연결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en-US" altLang="ko-KR" dirty="0" smtClean="0"/>
              <a:t>hm-10</a:t>
            </a:r>
            <a:r>
              <a:rPr lang="ko-KR" altLang="en-US" dirty="0" smtClean="0"/>
              <a:t>의 펌웨어 업그레이드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/>
              <a:t>밴드와 </a:t>
            </a:r>
            <a:r>
              <a:rPr lang="en-US" altLang="ko-KR" dirty="0"/>
              <a:t>hm-10 </a:t>
            </a:r>
            <a:r>
              <a:rPr lang="ko-KR" altLang="en-US" dirty="0"/>
              <a:t>블루투스 </a:t>
            </a:r>
            <a:r>
              <a:rPr lang="ko-KR" altLang="en-US" dirty="0" smtClean="0"/>
              <a:t>연결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/>
              <a:t>밴드의 행동에 따른 반응 </a:t>
            </a:r>
            <a:r>
              <a:rPr lang="ko-KR" altLang="en-US" dirty="0" smtClean="0"/>
              <a:t>확인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en-US" altLang="ko-KR" dirty="0" err="1"/>
              <a:t>Myo</a:t>
            </a:r>
            <a:r>
              <a:rPr lang="en-US" altLang="ko-KR" dirty="0"/>
              <a:t> </a:t>
            </a:r>
            <a:r>
              <a:rPr lang="ko-KR" altLang="en-US" dirty="0"/>
              <a:t>밴드의 행동에 따른 반응 </a:t>
            </a:r>
            <a:r>
              <a:rPr lang="ko-KR" altLang="en-US" dirty="0" smtClean="0"/>
              <a:t>설정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74807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필요한 것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Arduion</a:t>
            </a:r>
            <a:r>
              <a:rPr lang="en-US" altLang="ko-KR" dirty="0" smtClean="0"/>
              <a:t> UNO</a:t>
            </a:r>
          </a:p>
          <a:p>
            <a:r>
              <a:rPr lang="en-US" altLang="ko-KR" dirty="0" smtClean="0"/>
              <a:t>Hm-10</a:t>
            </a:r>
          </a:p>
          <a:p>
            <a:r>
              <a:rPr lang="en-US" altLang="ko-KR" dirty="0" err="1" smtClean="0"/>
              <a:t>CCLoader.ino</a:t>
            </a:r>
            <a:endParaRPr lang="en-US" altLang="ko-KR" dirty="0" smtClean="0"/>
          </a:p>
          <a:p>
            <a:r>
              <a:rPr lang="en-US" altLang="ko-KR" dirty="0" smtClean="0"/>
              <a:t>CCLoader.exe</a:t>
            </a:r>
          </a:p>
          <a:p>
            <a:r>
              <a:rPr lang="en-US" altLang="ko-KR" dirty="0" smtClean="0"/>
              <a:t>MyoBridge_CC2541.bin</a:t>
            </a:r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3973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err="1" smtClean="0"/>
              <a:t>아두이노</a:t>
            </a:r>
            <a:r>
              <a:rPr lang="ko-KR" altLang="en-US" dirty="0" smtClean="0"/>
              <a:t> 블루투스 연결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아두이노에</a:t>
            </a:r>
            <a:r>
              <a:rPr lang="ko-KR" altLang="en-US" dirty="0" smtClean="0"/>
              <a:t> 블루투스 기능이 없어 </a:t>
            </a:r>
            <a:r>
              <a:rPr lang="en-US" altLang="ko-KR" dirty="0" smtClean="0"/>
              <a:t>hm-10 </a:t>
            </a:r>
            <a:r>
              <a:rPr lang="ko-KR" altLang="en-US" dirty="0" smtClean="0"/>
              <a:t>블루투스 센서를 사용했다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smtClean="0"/>
              <a:t>DC		-&gt;	</a:t>
            </a:r>
            <a:r>
              <a:rPr lang="en-US" altLang="ko-KR" dirty="0" smtClean="0"/>
              <a:t>4,,5</a:t>
            </a:r>
            <a:endParaRPr lang="en-US" altLang="ko-KR" dirty="0" smtClean="0"/>
          </a:p>
          <a:p>
            <a:r>
              <a:rPr lang="en-US" altLang="ko-KR" dirty="0" smtClean="0"/>
              <a:t>RS		-&gt;	</a:t>
            </a:r>
            <a:r>
              <a:rPr lang="en-US" altLang="ko-KR" dirty="0" smtClean="0"/>
              <a:t>5,,4</a:t>
            </a:r>
            <a:endParaRPr lang="en-US" altLang="ko-KR" dirty="0" smtClean="0"/>
          </a:p>
          <a:p>
            <a:r>
              <a:rPr lang="en-US" altLang="ko-KR" dirty="0" smtClean="0"/>
              <a:t>DD		-&gt;	6</a:t>
            </a:r>
          </a:p>
          <a:p>
            <a:r>
              <a:rPr lang="en-US" altLang="ko-KR" dirty="0" smtClean="0"/>
              <a:t>VCC 	-&gt;	3.3</a:t>
            </a:r>
          </a:p>
          <a:p>
            <a:r>
              <a:rPr lang="en-US" altLang="ko-KR" dirty="0" smtClean="0"/>
              <a:t>GND	-&gt;	GND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750" y="2936058"/>
            <a:ext cx="5873750" cy="330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78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hm-10 </a:t>
            </a:r>
            <a:r>
              <a:rPr lang="ko-KR" altLang="en-US" dirty="0" smtClean="0"/>
              <a:t>펌웨어 올리기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아두이노와</a:t>
            </a:r>
            <a:r>
              <a:rPr lang="ko-KR" altLang="en-US" dirty="0" smtClean="0"/>
              <a:t> </a:t>
            </a:r>
            <a:r>
              <a:rPr lang="en-US" altLang="ko-KR" dirty="0" smtClean="0"/>
              <a:t>hm-10</a:t>
            </a:r>
            <a:r>
              <a:rPr lang="ko-KR" altLang="en-US" dirty="0" smtClean="0"/>
              <a:t>을 연결하고 </a:t>
            </a:r>
            <a:r>
              <a:rPr lang="en-US" altLang="ko-KR" dirty="0" err="1" smtClean="0"/>
              <a:t>CCLoader.ino</a:t>
            </a:r>
            <a:r>
              <a:rPr lang="ko-KR" altLang="en-US" dirty="0" smtClean="0"/>
              <a:t>를 </a:t>
            </a:r>
            <a:r>
              <a:rPr lang="ko-KR" altLang="en-US" dirty="0" err="1" smtClean="0"/>
              <a:t>플래시한다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명령 프롬프트에서 </a:t>
            </a:r>
            <a:r>
              <a:rPr lang="en-US" altLang="ko-KR" dirty="0" smtClean="0"/>
              <a:t>CCLoader.exe</a:t>
            </a:r>
            <a:r>
              <a:rPr lang="ko-KR" altLang="en-US" dirty="0" smtClean="0"/>
              <a:t>와</a:t>
            </a:r>
            <a:r>
              <a:rPr lang="en-US" altLang="ko-KR" dirty="0" smtClean="0"/>
              <a:t> hm-10</a:t>
            </a:r>
            <a:r>
              <a:rPr lang="ko-KR" altLang="en-US" dirty="0" smtClean="0"/>
              <a:t>의 칩셋에 맞는 </a:t>
            </a:r>
            <a:r>
              <a:rPr lang="en-US" altLang="ko-KR" dirty="0" smtClean="0"/>
              <a:t>bin</a:t>
            </a:r>
            <a:r>
              <a:rPr lang="ko-KR" altLang="en-US" dirty="0" smtClean="0"/>
              <a:t>파일을 실행시킨다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71879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hm-10 </a:t>
            </a:r>
            <a:r>
              <a:rPr lang="ko-KR" altLang="en-US" dirty="0" smtClean="0"/>
              <a:t>펌웨어 올리기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351" y="2336465"/>
            <a:ext cx="8664019" cy="4521535"/>
          </a:xfrm>
          <a:prstGeom prst="rect">
            <a:avLst/>
          </a:prstGeom>
        </p:spPr>
      </p:pic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838200" y="1448172"/>
            <a:ext cx="10515600" cy="473747"/>
          </a:xfrm>
        </p:spPr>
        <p:txBody>
          <a:bodyPr>
            <a:normAutofit lnSpcReduction="10000"/>
          </a:bodyPr>
          <a:lstStyle/>
          <a:p>
            <a:r>
              <a:rPr lang="ko-KR" altLang="en-US" dirty="0" smtClean="0"/>
              <a:t>완료된 것을 확인하면 </a:t>
            </a:r>
            <a:r>
              <a:rPr lang="en-US" altLang="ko-KR" dirty="0" smtClean="0"/>
              <a:t>exit()</a:t>
            </a:r>
            <a:r>
              <a:rPr lang="ko-KR" altLang="en-US" dirty="0" smtClean="0"/>
              <a:t>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입력하고 프로그램을 종료한다</a:t>
            </a:r>
            <a:r>
              <a:rPr lang="en-US" altLang="ko-KR" dirty="0" smtClean="0"/>
              <a:t>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90600"/>
            <a:ext cx="173482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023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필요한 것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Arduion</a:t>
            </a:r>
            <a:r>
              <a:rPr lang="en-US" altLang="ko-KR" dirty="0" smtClean="0"/>
              <a:t> UNO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Hm-10</a:t>
            </a:r>
          </a:p>
          <a:p>
            <a:endParaRPr lang="en-US" altLang="ko-KR" dirty="0" smtClean="0"/>
          </a:p>
          <a:p>
            <a:r>
              <a:rPr lang="en-US" altLang="ko-KR" dirty="0" err="1" smtClean="0"/>
              <a:t>MyoBridge</a:t>
            </a:r>
            <a:r>
              <a:rPr lang="en-US" altLang="ko-KR" dirty="0"/>
              <a:t> </a:t>
            </a:r>
            <a:r>
              <a:rPr lang="ko-KR" altLang="en-US" dirty="0" smtClean="0"/>
              <a:t>파일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smtClean="0"/>
              <a:t>다운로드 받은 사이트 </a:t>
            </a:r>
            <a:r>
              <a:rPr lang="en-US" altLang="ko-KR" dirty="0" smtClean="0">
                <a:hlinkClick r:id="rId2"/>
              </a:rPr>
              <a:t>https://github.com/vroland/MyoBridg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9493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 smtClean="0"/>
              <a:t>밴드와 </a:t>
            </a:r>
            <a:r>
              <a:rPr lang="en-US" altLang="ko-KR" dirty="0" smtClean="0"/>
              <a:t>hm-10 </a:t>
            </a:r>
            <a:r>
              <a:rPr lang="ko-KR" altLang="en-US" dirty="0" smtClean="0"/>
              <a:t>블루투스 연결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아두이노와</a:t>
            </a:r>
            <a:r>
              <a:rPr lang="ko-KR" altLang="en-US" dirty="0" smtClean="0"/>
              <a:t> </a:t>
            </a:r>
            <a:r>
              <a:rPr lang="en-US" altLang="ko-KR" dirty="0" smtClean="0"/>
              <a:t>hm-10</a:t>
            </a:r>
            <a:r>
              <a:rPr lang="ko-KR" altLang="en-US" dirty="0" smtClean="0"/>
              <a:t>을 연결하고 </a:t>
            </a: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 smtClean="0"/>
              <a:t>밴드와 연결이 가능한지 확인하기 위해서 </a:t>
            </a:r>
            <a:r>
              <a:rPr lang="en-US" altLang="ko-KR" dirty="0" err="1" smtClean="0"/>
              <a:t>MyoBridge</a:t>
            </a:r>
            <a:r>
              <a:rPr lang="ko-KR" altLang="en-US" dirty="0" smtClean="0"/>
              <a:t>의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printFirmwareInfo.ino</a:t>
            </a:r>
            <a:r>
              <a:rPr lang="ko-KR" altLang="en-US" dirty="0" smtClean="0"/>
              <a:t>를 플래시 한다</a:t>
            </a:r>
            <a:r>
              <a:rPr lang="en-US" altLang="ko-KR" dirty="0" smtClean="0"/>
              <a:t>.</a:t>
            </a:r>
          </a:p>
          <a:p>
            <a:r>
              <a:rPr lang="en-US" altLang="ko-KR" sz="1400" b="1" dirty="0"/>
              <a:t>CCLoader.exe 5 CC2541hm10v540.bin 0</a:t>
            </a:r>
            <a:r>
              <a:rPr lang="en-US" altLang="ko-KR" sz="1400" dirty="0"/>
              <a:t> </a:t>
            </a:r>
            <a:r>
              <a:rPr lang="en-US" altLang="ko-KR" sz="1800" dirty="0"/>
              <a:t> </a:t>
            </a:r>
            <a:endParaRPr lang="en-US" altLang="ko-KR" dirty="0"/>
          </a:p>
          <a:p>
            <a:r>
              <a:rPr lang="en-US" altLang="ko-KR" dirty="0" smtClean="0"/>
              <a:t>VCC -&gt;  3.3</a:t>
            </a:r>
          </a:p>
          <a:p>
            <a:r>
              <a:rPr lang="en-US" altLang="ko-KR" dirty="0" smtClean="0"/>
              <a:t>GND-&gt; GND</a:t>
            </a:r>
          </a:p>
          <a:p>
            <a:r>
              <a:rPr lang="en-US" altLang="ko-KR" dirty="0" smtClean="0"/>
              <a:t>TX   -&gt; 2</a:t>
            </a:r>
          </a:p>
          <a:p>
            <a:r>
              <a:rPr lang="en-US" altLang="ko-KR" dirty="0" smtClean="0"/>
              <a:t>RX   -&gt; 3</a:t>
            </a:r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052" y="2844700"/>
            <a:ext cx="6588253" cy="370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4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Myo</a:t>
            </a:r>
            <a:r>
              <a:rPr lang="en-US" altLang="ko-KR" dirty="0" smtClean="0"/>
              <a:t> </a:t>
            </a:r>
            <a:r>
              <a:rPr lang="ko-KR" altLang="en-US" dirty="0" smtClean="0"/>
              <a:t>밴드와 </a:t>
            </a:r>
            <a:r>
              <a:rPr lang="en-US" altLang="ko-KR" dirty="0" smtClean="0"/>
              <a:t>hm-10 </a:t>
            </a:r>
            <a:r>
              <a:rPr lang="ko-KR" altLang="en-US" dirty="0" smtClean="0"/>
              <a:t>블루투스 연결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아래와</a:t>
            </a:r>
            <a:r>
              <a:rPr lang="en-US" altLang="ko-KR" dirty="0" smtClean="0"/>
              <a:t> </a:t>
            </a:r>
            <a:r>
              <a:rPr lang="ko-KR" altLang="en-US" dirty="0" smtClean="0"/>
              <a:t>같이 시리얼 모니터에서 연결된 것을 확인한다</a:t>
            </a:r>
            <a:r>
              <a:rPr lang="en-US" altLang="ko-KR" dirty="0" smtClean="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563" y="2454237"/>
            <a:ext cx="6694488" cy="398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3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3190</TotalTime>
  <Words>241</Words>
  <Application>Microsoft Office PowerPoint</Application>
  <PresentationFormat>사용자 지정</PresentationFormat>
  <Paragraphs>71</Paragraphs>
  <Slides>16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7" baseType="lpstr">
      <vt:lpstr>Office 테마</vt:lpstr>
      <vt:lpstr>Myo 밴드와 아두이노 무선통신 (bluetooth)</vt:lpstr>
      <vt:lpstr>목차</vt:lpstr>
      <vt:lpstr>필요한 것</vt:lpstr>
      <vt:lpstr>1. 아두이노 블루투스 연결</vt:lpstr>
      <vt:lpstr>2. hm-10 펌웨어 올리기</vt:lpstr>
      <vt:lpstr>2. hm-10 펌웨어 올리기</vt:lpstr>
      <vt:lpstr>필요한 것</vt:lpstr>
      <vt:lpstr>3. Myo 밴드와 hm-10 블루투스 연결</vt:lpstr>
      <vt:lpstr>3. Myo 밴드와 hm-10 블루투스 연결</vt:lpstr>
      <vt:lpstr>필요한 것</vt:lpstr>
      <vt:lpstr>4. Myo 밴드의 행동에 따른 반응 확인</vt:lpstr>
      <vt:lpstr>4. Myo 밴드의 행동에 따른 반응 확인</vt:lpstr>
      <vt:lpstr>5. Myo 밴드의 행동에 따른 반응 설정</vt:lpstr>
      <vt:lpstr>아두이노 라이브러리 추가하기</vt:lpstr>
      <vt:lpstr>아두이노 라이브러리 추가하기</vt:lpstr>
      <vt:lpstr>아두이노 라이브러리 추가하기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Myo 밴드와 아두이노 무선통신 (bluetooth)</dc:title>
  <dc:creator>rodemeng</dc:creator>
  <cp:lastModifiedBy>stand</cp:lastModifiedBy>
  <cp:revision>23</cp:revision>
  <dcterms:created xsi:type="dcterms:W3CDTF">2021-07-15T05:35:23Z</dcterms:created>
  <dcterms:modified xsi:type="dcterms:W3CDTF">2022-02-11T11:56:48Z</dcterms:modified>
</cp:coreProperties>
</file>

<file path=docProps/thumbnail.jpeg>
</file>